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94568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199"/>
    <a:srgbClr val="31B4AE"/>
    <a:srgbClr val="DA6776"/>
    <a:srgbClr val="F686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70" d="100"/>
          <a:sy n="170" d="100"/>
        </p:scale>
        <p:origin x="1560" y="155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95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57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99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68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07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7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44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94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41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6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6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9C8A-E750-4E5E-8022-A4571613891E}" type="datetimeFigureOut">
              <a:rPr lang="fr-FR" smtClean="0"/>
              <a:t>25/09/2014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3680A-63E4-46CF-97F4-FA9C87D275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27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18508" y="1764407"/>
            <a:ext cx="3816000" cy="1872000"/>
          </a:xfrm>
          <a:prstGeom prst="rect">
            <a:avLst/>
          </a:prstGeom>
          <a:solidFill>
            <a:srgbClr val="DA6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Straight Connector 5"/>
          <p:cNvCxnSpPr/>
          <p:nvPr/>
        </p:nvCxnSpPr>
        <p:spPr>
          <a:xfrm>
            <a:off x="4022506" y="1764407"/>
            <a:ext cx="0" cy="1872000"/>
          </a:xfrm>
          <a:prstGeom prst="line">
            <a:avLst/>
          </a:prstGeom>
          <a:solidFill>
            <a:srgbClr val="DA677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30558" y="1764407"/>
            <a:ext cx="0" cy="1872000"/>
          </a:xfrm>
          <a:prstGeom prst="line">
            <a:avLst/>
          </a:prstGeom>
          <a:solidFill>
            <a:srgbClr val="DA677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10548" y="1764407"/>
            <a:ext cx="0" cy="1872000"/>
          </a:xfrm>
          <a:prstGeom prst="line">
            <a:avLst/>
          </a:prstGeom>
          <a:solidFill>
            <a:srgbClr val="DA677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8364" y="1764407"/>
            <a:ext cx="0" cy="1872000"/>
          </a:xfrm>
          <a:prstGeom prst="line">
            <a:avLst/>
          </a:prstGeom>
          <a:solidFill>
            <a:srgbClr val="DA677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79528" y="2458057"/>
            <a:ext cx="13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5F199"/>
                </a:solidFill>
                <a:latin typeface="Lavanderia Regular" pitchFamily="50" charset="0"/>
              </a:rPr>
              <a:t>With love</a:t>
            </a:r>
            <a:endParaRPr lang="fr-FR" sz="2400" dirty="0">
              <a:solidFill>
                <a:srgbClr val="F5F199"/>
              </a:solidFill>
              <a:latin typeface="Lavanderia Regular" pitchFamily="50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832412" y="2370191"/>
            <a:ext cx="1080000" cy="0"/>
          </a:xfrm>
          <a:prstGeom prst="line">
            <a:avLst/>
          </a:prstGeom>
          <a:ln>
            <a:solidFill>
              <a:srgbClr val="F5F1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33552" y="2962113"/>
            <a:ext cx="1080000" cy="0"/>
          </a:xfrm>
          <a:prstGeom prst="line">
            <a:avLst/>
          </a:prstGeom>
          <a:ln>
            <a:solidFill>
              <a:srgbClr val="F5F1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kevin\Desktop\iu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7" t="5752" r="9673" b="16898"/>
          <a:stretch/>
        </p:blipFill>
        <p:spPr bwMode="auto">
          <a:xfrm>
            <a:off x="4022506" y="1764407"/>
            <a:ext cx="1288042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203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bruneau</dc:creator>
  <cp:lastModifiedBy>kevin bruneau</cp:lastModifiedBy>
  <cp:revision>7</cp:revision>
  <cp:lastPrinted>2014-09-24T14:30:50Z</cp:lastPrinted>
  <dcterms:created xsi:type="dcterms:W3CDTF">2014-09-24T13:50:28Z</dcterms:created>
  <dcterms:modified xsi:type="dcterms:W3CDTF">2014-09-25T08:18:25Z</dcterms:modified>
</cp:coreProperties>
</file>